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  <p:sldId id="256" r:id="rId3"/>
  </p:sldIdLst>
  <p:sldSz cx="6858000" cy="9906000" type="A4"/>
  <p:notesSz cx="7053263" cy="101806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CCFF"/>
    <a:srgbClr val="FFFFFF"/>
    <a:srgbClr val="FF0066"/>
    <a:srgbClr val="FF99CC"/>
    <a:srgbClr val="33CCFF"/>
    <a:srgbClr val="00FFFF"/>
    <a:srgbClr val="FF5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0" d="100"/>
          <a:sy n="70" d="100"/>
        </p:scale>
        <p:origin x="-1710" y="444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3"/>
            <a:ext cx="5829300" cy="2123369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294350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85101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1"/>
            <a:ext cx="1543050" cy="8452202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1"/>
            <a:ext cx="4514850" cy="8452202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99135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61907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2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4198587"/>
            <a:ext cx="5829300" cy="216693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70010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2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6150" y="2311402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81820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70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70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49824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25888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63999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1" y="394406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8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1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95592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1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752823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44770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311402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9181396"/>
            <a:ext cx="16002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1DE9CA-D9A6-4C96-92F6-59DED5305E37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9181396"/>
            <a:ext cx="21717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9181396"/>
            <a:ext cx="16002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BE81C0-C88C-4B46-9B53-BFE70D20C8D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85767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フレーム 14"/>
          <p:cNvSpPr/>
          <p:nvPr/>
        </p:nvSpPr>
        <p:spPr>
          <a:xfrm>
            <a:off x="116632" y="116464"/>
            <a:ext cx="6624736" cy="9679341"/>
          </a:xfrm>
          <a:prstGeom prst="frame">
            <a:avLst>
              <a:gd name="adj1" fmla="val 1178"/>
            </a:avLst>
          </a:prstGeom>
          <a:solidFill>
            <a:srgbClr val="00CCFF"/>
          </a:solidFill>
          <a:ln>
            <a:solidFill>
              <a:srgbClr val="33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404664" y="2223931"/>
            <a:ext cx="612068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4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経営計画書</a:t>
            </a:r>
            <a:endParaRPr lang="en-US" altLang="ja-JP" sz="4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grpSp>
        <p:nvGrpSpPr>
          <p:cNvPr id="4" name="グループ化 3"/>
          <p:cNvGrpSpPr/>
          <p:nvPr/>
        </p:nvGrpSpPr>
        <p:grpSpPr>
          <a:xfrm>
            <a:off x="404664" y="4551486"/>
            <a:ext cx="5904656" cy="833562"/>
            <a:chOff x="404664" y="3933317"/>
            <a:chExt cx="5904656" cy="833562"/>
          </a:xfrm>
        </p:grpSpPr>
        <p:sp>
          <p:nvSpPr>
            <p:cNvPr id="21" name="テキスト ボックス 20"/>
            <p:cNvSpPr txBox="1"/>
            <p:nvPr/>
          </p:nvSpPr>
          <p:spPr>
            <a:xfrm>
              <a:off x="404664" y="3933317"/>
              <a:ext cx="5904656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ja-JP" altLang="en-US" sz="2000" b="1" dirty="0" smtClean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自　平成</a:t>
              </a:r>
              <a:r>
                <a:rPr lang="ja-JP" altLang="en-US" sz="2000" b="1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　</a:t>
              </a:r>
              <a:r>
                <a:rPr lang="ja-JP" altLang="en-US" sz="2000" b="1" dirty="0" smtClean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　年　　月　　日</a:t>
              </a:r>
              <a:endParaRPr lang="en-US" altLang="ja-JP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endParaRPr>
            </a:p>
          </p:txBody>
        </p:sp>
        <p:sp>
          <p:nvSpPr>
            <p:cNvPr id="22" name="テキスト ボックス 21"/>
            <p:cNvSpPr txBox="1"/>
            <p:nvPr/>
          </p:nvSpPr>
          <p:spPr>
            <a:xfrm>
              <a:off x="404664" y="4366769"/>
              <a:ext cx="5904656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ja-JP" altLang="en-US" sz="2000" b="1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至</a:t>
              </a:r>
              <a:r>
                <a:rPr lang="ja-JP" altLang="en-US" sz="2000" b="1" dirty="0" smtClean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　平成</a:t>
              </a:r>
              <a:r>
                <a:rPr lang="ja-JP" altLang="en-US" sz="2000" b="1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　</a:t>
              </a:r>
              <a:r>
                <a:rPr lang="ja-JP" altLang="en-US" sz="2000" b="1" dirty="0" smtClean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　年　　月　　日</a:t>
              </a:r>
              <a:endParaRPr lang="en-US" altLang="ja-JP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endParaRPr>
            </a:p>
          </p:txBody>
        </p:sp>
      </p:grpSp>
      <p:sp>
        <p:nvSpPr>
          <p:cNvPr id="23" name="テキスト ボックス 22"/>
          <p:cNvSpPr txBox="1"/>
          <p:nvPr/>
        </p:nvSpPr>
        <p:spPr>
          <a:xfrm>
            <a:off x="296652" y="7430695"/>
            <a:ext cx="622869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3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　会社名：</a:t>
            </a:r>
            <a:endParaRPr lang="en-US" altLang="ja-JP" sz="3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6" name="WordArt 14"/>
          <p:cNvSpPr>
            <a:spLocks noChangeArrowheads="1" noChangeShapeType="1" noTextEdit="1"/>
          </p:cNvSpPr>
          <p:nvPr/>
        </p:nvSpPr>
        <p:spPr bwMode="auto">
          <a:xfrm rot="-1473625">
            <a:off x="1661672" y="797996"/>
            <a:ext cx="104775" cy="180975"/>
          </a:xfrm>
          <a:prstGeom prst="rect">
            <a:avLst/>
          </a:prstGeom>
          <a:extLst>
            <a:ext uri="{AF507438-7753-43E0-B8FC-AC1667EBCBE1}">
              <a14:hiddenEffects xmlns:a14="http://schemas.microsoft.com/office/drawing/2010/main">
                <a:effectLst/>
              </a14:hiddenEffects>
            </a:ext>
          </a:extLst>
        </p:spPr>
        <p:txBody>
          <a:bodyPr wrap="none" numCol="1" fromWordArt="1">
            <a:prstTxWarp prst="textPlain">
              <a:avLst>
                <a:gd name="adj" fmla="val 69310"/>
              </a:avLst>
            </a:prstTxWarp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algn="ctr" rtl="0">
              <a:buNone/>
            </a:pPr>
            <a:endParaRPr lang="ja-JP" altLang="en-US" sz="3600" kern="10" spc="0" dirty="0">
              <a:ln w="9525">
                <a:solidFill>
                  <a:srgbClr xmlns:mc="http://schemas.openxmlformats.org/markup-compatibility/2006" xmlns:a14="http://schemas.microsoft.com/office/drawing/2010/main" val="FF6600" mc:Ignorable="a14" a14:legacySpreadsheetColorIndex="53"/>
                </a:solidFill>
                <a:round/>
                <a:headEnd/>
                <a:tailEnd/>
              </a:ln>
              <a:solidFill>
                <a:srgbClr xmlns:mc="http://schemas.openxmlformats.org/markup-compatibility/2006" xmlns:a14="http://schemas.microsoft.com/office/drawing/2010/main" val="FF6600" mc:Ignorable="a14" a14:legacySpreadsheetColorIndex="53"/>
              </a:solidFill>
              <a:effectLst/>
              <a:latin typeface="HG丸ｺﾞｼｯｸM-PRO"/>
              <a:ea typeface="HG丸ｺﾞｼｯｸM-PRO"/>
            </a:endParaRPr>
          </a:p>
        </p:txBody>
      </p:sp>
      <p:cxnSp>
        <p:nvCxnSpPr>
          <p:cNvPr id="3" name="直線コネクタ 2"/>
          <p:cNvCxnSpPr/>
          <p:nvPr/>
        </p:nvCxnSpPr>
        <p:spPr>
          <a:xfrm>
            <a:off x="548680" y="7984693"/>
            <a:ext cx="5760640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テキスト ボックス 4"/>
          <p:cNvSpPr txBox="1"/>
          <p:nvPr/>
        </p:nvSpPr>
        <p:spPr>
          <a:xfrm>
            <a:off x="2780928" y="3152800"/>
            <a:ext cx="223224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第　　　期</a:t>
            </a:r>
            <a:endParaRPr kumimoji="1" lang="ja-JP" altLang="en-US" sz="2400" b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2" name="テキスト ボックス 1"/>
          <p:cNvSpPr txBox="1"/>
          <p:nvPr/>
        </p:nvSpPr>
        <p:spPr>
          <a:xfrm>
            <a:off x="1448780" y="3872880"/>
            <a:ext cx="396044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ja-JP" sz="2400" b="1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【</a:t>
            </a:r>
            <a:r>
              <a:rPr lang="ja-JP" altLang="en-US" sz="2400" b="1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基本</a:t>
            </a:r>
            <a:r>
              <a:rPr lang="ja-JP" altLang="en-US" sz="2400" b="1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方針編</a:t>
            </a:r>
            <a:r>
              <a:rPr lang="en-US" altLang="ja-JP" sz="2400" b="1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】</a:t>
            </a:r>
            <a:endParaRPr kumimoji="1" lang="ja-JP" altLang="en-US" sz="2400" b="1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8209063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直線コネクタ 8"/>
          <p:cNvCxnSpPr/>
          <p:nvPr/>
        </p:nvCxnSpPr>
        <p:spPr>
          <a:xfrm>
            <a:off x="6858000" y="371475"/>
            <a:ext cx="0" cy="990600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フレーム 26"/>
          <p:cNvSpPr/>
          <p:nvPr/>
        </p:nvSpPr>
        <p:spPr>
          <a:xfrm>
            <a:off x="116632" y="116464"/>
            <a:ext cx="6624736" cy="9679341"/>
          </a:xfrm>
          <a:prstGeom prst="frame">
            <a:avLst>
              <a:gd name="adj1" fmla="val 1178"/>
            </a:avLst>
          </a:prstGeom>
          <a:solidFill>
            <a:srgbClr val="00CCFF"/>
          </a:solidFill>
          <a:ln>
            <a:solidFill>
              <a:srgbClr val="33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368660" y="795432"/>
            <a:ext cx="612068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6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目次</a:t>
            </a:r>
            <a:endParaRPr lang="en-US" altLang="ja-JP" sz="36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330445" y="1784648"/>
            <a:ext cx="6156591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使命感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　・・・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・・・・・・・・・・・・・・・・・・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１</a:t>
            </a:r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経営理念　・・・・・・・・・・・・・・・・・・・・・・・・・・・・・・・・・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２</a:t>
            </a:r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短期利益計画　・・・・・・・・・・・・・・・・・・・・・・・・・・・・・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３</a:t>
            </a:r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中期事業計画　・・・・・・・・・・・・・・・・・・・・・・・・・・・・・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４</a:t>
            </a:r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長期事業構想 ・・・・・・・・・・・・・・・・・・・・・・・・・・・・・・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・６</a:t>
            </a:r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社員の未来像 ・・・・・・・・・・・・・・・・・・・・・・・・・・・・・・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・７</a:t>
            </a:r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事業の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未来像　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・・・・・・・・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・・・・・・・・・・・・・・・・・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８</a:t>
            </a:r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dist"/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戦略　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・・・・・・・・・・・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・・・・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・・・・・・・・・・・・・・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</a:t>
            </a: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・・・・・</a:t>
            </a:r>
            <a:r>
              <a:rPr lang="ja-JP" altLang="en-US" sz="2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・９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endParaRPr lang="en-US" altLang="ja-JP" sz="2000" b="1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455388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732</TotalTime>
  <Words>11</Words>
  <Application>Microsoft Office PowerPoint</Application>
  <PresentationFormat>A4 210 x 297 mm</PresentationFormat>
  <Paragraphs>26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​​テーマ</vt:lpstr>
      <vt:lpstr>PowerPoint プレゼンテーション</vt:lpstr>
      <vt:lpstr>PowerPoint プレゼンテーション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kodato</dc:creator>
  <cp:lastPrinted>2015-04-28T08:19:26Z</cp:lastPrinted>
  <dcterms:created xsi:type="dcterms:W3CDTF">2015-04-09T07:50:16Z</dcterms:created>
  <dcterms:modified xsi:type="dcterms:W3CDTF">2016-06-24T11:11:58Z</dcterms:modified>
</cp:coreProperties>
</file>

<file path=docProps/thumbnail.jpeg>
</file>