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</p:sldIdLst>
  <p:sldSz cx="6858000" cy="9906000" type="A4"/>
  <p:notesSz cx="7102475" cy="1023302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FFFFFF"/>
    <a:srgbClr val="FF0066"/>
    <a:srgbClr val="FF99CC"/>
    <a:srgbClr val="33CCFF"/>
    <a:srgbClr val="00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43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5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91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9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0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18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8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58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9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5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4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DE9CA-D9A6-4C96-92F6-59DED5305E37}" type="datetimeFigureOut">
              <a:rPr kumimoji="1" lang="ja-JP" altLang="en-US" smtClean="0"/>
              <a:t>2016/8/30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レーム 14"/>
          <p:cNvSpPr/>
          <p:nvPr/>
        </p:nvSpPr>
        <p:spPr>
          <a:xfrm>
            <a:off x="116632" y="116464"/>
            <a:ext cx="6624736" cy="9679341"/>
          </a:xfrm>
          <a:prstGeom prst="frame">
            <a:avLst>
              <a:gd name="adj1" fmla="val 117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4664" y="2223931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経営計画書</a:t>
            </a:r>
            <a:endParaRPr lang="en-US" altLang="ja-JP" sz="4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04664" y="4551486"/>
            <a:ext cx="5904656" cy="833562"/>
            <a:chOff x="404664" y="3933317"/>
            <a:chExt cx="5904656" cy="833562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404664" y="3933317"/>
              <a:ext cx="5904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自　平成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年　　月　　日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04664" y="4366769"/>
              <a:ext cx="5904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平成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年　　月　　日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296652" y="7430695"/>
            <a:ext cx="62286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会社名：</a:t>
            </a:r>
            <a:endParaRPr lang="en-US" altLang="ja-JP" sz="3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WordArt 14"/>
          <p:cNvSpPr>
            <a:spLocks noChangeArrowheads="1" noChangeShapeType="1" noTextEdit="1"/>
          </p:cNvSpPr>
          <p:nvPr/>
        </p:nvSpPr>
        <p:spPr bwMode="auto">
          <a:xfrm rot="-1473625">
            <a:off x="1661672" y="797996"/>
            <a:ext cx="104775" cy="180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Plain">
              <a:avLst>
                <a:gd name="adj" fmla="val 6931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buNone/>
            </a:pPr>
            <a:endParaRPr lang="ja-JP" altLang="en-US" sz="3600" kern="10" spc="0" dirty="0">
              <a:ln w="9525">
                <a:solidFill>
                  <a:srgbClr xmlns:mc="http://schemas.openxmlformats.org/markup-compatibility/2006" xmlns:a14="http://schemas.microsoft.com/office/drawing/2010/main" val="FF6600" mc:Ignorable="a14" a14:legacySpreadsheetColorIndex="53"/>
                </a:solidFill>
                <a:round/>
                <a:headEnd/>
                <a:tailEnd/>
              </a:ln>
              <a:solidFill>
                <a:srgbClr xmlns:mc="http://schemas.openxmlformats.org/markup-compatibility/2006" xmlns:a14="http://schemas.microsoft.com/office/drawing/2010/main" val="FF6600" mc:Ignorable="a14" a14:legacySpreadsheetColorIndex="53"/>
              </a:solidFill>
              <a:effectLst/>
              <a:latin typeface="HG丸ｺﾞｼｯｸM-PRO"/>
              <a:ea typeface="HG丸ｺﾞｼｯｸM-PRO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548680" y="7984693"/>
            <a:ext cx="57606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780928" y="315280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第　　　期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484784" y="3800872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個別方針編</a:t>
            </a:r>
            <a:r>
              <a:rPr lang="en-US" altLang="ja-JP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1" lang="ja-JP" altLang="en-US" sz="24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09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フレーム 26"/>
          <p:cNvSpPr/>
          <p:nvPr/>
        </p:nvSpPr>
        <p:spPr>
          <a:xfrm>
            <a:off x="116632" y="116464"/>
            <a:ext cx="6624736" cy="9679341"/>
          </a:xfrm>
          <a:prstGeom prst="frame">
            <a:avLst>
              <a:gd name="adj1" fmla="val 117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8660" y="79543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目次</a:t>
            </a:r>
            <a:endParaRPr lang="en-US" altLang="ja-JP" sz="36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88640" y="1928664"/>
            <a:ext cx="6120680" cy="6520790"/>
            <a:chOff x="332656" y="1960602"/>
            <a:chExt cx="6120680" cy="6520790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359993" y="1960602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商品・サービスに関する方針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(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戦略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)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63400" y="3152800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販売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(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戦術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)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 　　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32656" y="4912930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教育・評価　　　　　 　　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32656" y="5921042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雇用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　　　　 　　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32656" y="6785138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経理・総務　　　　　 　　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332656" y="8081282"/>
              <a:ext cx="60899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組織・内部体制　　　　　 　　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04850" y="2288704"/>
            <a:ext cx="6192502" cy="6736814"/>
            <a:chOff x="656785" y="2288704"/>
            <a:chExt cx="6192502" cy="6736814"/>
          </a:xfrm>
        </p:grpSpPr>
        <p:sp>
          <p:nvSpPr>
            <p:cNvPr id="15" name="テキスト ボックス 14"/>
            <p:cNvSpPr txBox="1"/>
            <p:nvPr/>
          </p:nvSpPr>
          <p:spPr>
            <a:xfrm>
              <a:off x="656785" y="228870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新規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事業に関する方針・・・・・・・・・・・・・・・・・・・・・・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</a:t>
              </a: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56785" y="2576736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サービス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 ・・・・・・・・・・・・・・・・・・・・・・・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3</a:t>
              </a: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692696" y="3472770"/>
              <a:ext cx="615659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営業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4</a:t>
              </a:r>
            </a:p>
            <a:p>
              <a:pPr algn="dist"/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692696" y="3800872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お客様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6</a:t>
              </a: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692696" y="4120842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クレーム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9</a:t>
              </a: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692696" y="440887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ライバル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</a:t>
              </a:r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11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92696" y="5200962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環境整備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 ・・・・・・・・・・・・・・・・・・・・</a:t>
              </a:r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14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692696" y="548899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教育訓練に関する方針 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17</a:t>
              </a: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692696" y="620907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採用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・・・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・・・・・・・・・・・・・・・・・・</a:t>
              </a:r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21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692696" y="7073170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決算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23</a:t>
              </a: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692696" y="732926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固定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資産・資金運用に関する方針・・・・・・・・・・・・・</a:t>
              </a:r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24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692696" y="7577226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管理課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(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総務・経理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)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25</a:t>
              </a: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692696" y="8369314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内部体制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</a:t>
              </a:r>
              <a:r>
                <a:rPr lang="en-US" altLang="ja-JP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27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692696" y="8625408"/>
              <a:ext cx="615659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社員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に関する方針・・・・・・・・・・・・・・・・・・・・・・・・・・</a:t>
              </a:r>
              <a:r>
                <a:rPr lang="en-US" altLang="ja-JP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32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55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907</TotalTime>
  <Words>424</Words>
  <Application>Microsoft Office PowerPoint</Application>
  <PresentationFormat>A4 210 x 297 mm</PresentationFormat>
  <Paragraphs>27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kodato</dc:creator>
  <cp:lastPrinted>2016-08-30T07:22:08Z</cp:lastPrinted>
  <dcterms:created xsi:type="dcterms:W3CDTF">2015-04-09T07:50:16Z</dcterms:created>
  <dcterms:modified xsi:type="dcterms:W3CDTF">2016-08-30T07:22:13Z</dcterms:modified>
</cp:coreProperties>
</file>